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66" r:id="rId2"/>
    <p:sldId id="257" r:id="rId3"/>
    <p:sldId id="258" r:id="rId4"/>
    <p:sldId id="259" r:id="rId5"/>
    <p:sldId id="260" r:id="rId6"/>
    <p:sldId id="261" r:id="rId7"/>
    <p:sldId id="262" r:id="rId8"/>
    <p:sldId id="263" r:id="rId9"/>
    <p:sldId id="264" r:id="rId10"/>
    <p:sldId id="265" r:id="rId11"/>
    <p:sldId id="267" r:id="rId12"/>
    <p:sldId id="269" r:id="rId1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1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891821" y="5617774"/>
            <a:ext cx="7382935"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989952" y="1016990"/>
            <a:ext cx="7179733" cy="4831643"/>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990600" y="1009650"/>
            <a:ext cx="7179733" cy="4831643"/>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769521" y="702069"/>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7855433" y="749720"/>
            <a:ext cx="566928" cy="566928"/>
          </a:xfrm>
          <a:prstGeom prst="rect">
            <a:avLst/>
          </a:prstGeom>
          <a:noFill/>
        </p:spPr>
      </p:pic>
      <p:sp>
        <p:nvSpPr>
          <p:cNvPr id="2" name="Title 1"/>
          <p:cNvSpPr>
            <a:spLocks noGrp="1"/>
          </p:cNvSpPr>
          <p:nvPr>
            <p:ph type="ctrTitle"/>
          </p:nvPr>
        </p:nvSpPr>
        <p:spPr>
          <a:xfrm>
            <a:off x="1727201" y="1794935"/>
            <a:ext cx="5723468" cy="1828090"/>
          </a:xfrm>
        </p:spPr>
        <p:txBody>
          <a:bodyPr anchor="b">
            <a:normAutofit/>
          </a:bodyPr>
          <a:lstStyle>
            <a:lvl1pPr>
              <a:defRPr sz="4800"/>
            </a:lvl1pPr>
          </a:lstStyle>
          <a:p>
            <a:r>
              <a:rPr lang="ru-RU" smtClean="0"/>
              <a:t>Образец заголовка</a:t>
            </a:r>
            <a:endParaRPr lang="en-US"/>
          </a:p>
        </p:txBody>
      </p:sp>
      <p:sp>
        <p:nvSpPr>
          <p:cNvPr id="3" name="Subtitle 2"/>
          <p:cNvSpPr>
            <a:spLocks noGrp="1"/>
          </p:cNvSpPr>
          <p:nvPr>
            <p:ph type="subTitle" idx="1"/>
          </p:nvPr>
        </p:nvSpPr>
        <p:spPr>
          <a:xfrm>
            <a:off x="1727200" y="3736622"/>
            <a:ext cx="5712179" cy="1524000"/>
          </a:xfr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a:xfrm>
            <a:off x="6770676" y="5357592"/>
            <a:ext cx="1213821" cy="365125"/>
          </a:xfrm>
        </p:spPr>
        <p:txBody>
          <a:bodyPr/>
          <a:lstStyle/>
          <a:p>
            <a:fld id="{B4C71EC6-210F-42DE-9C53-41977AD35B3D}" type="datetimeFigureOut">
              <a:rPr lang="ru-RU" smtClean="0"/>
              <a:pPr/>
              <a:t>13.11.2015</a:t>
            </a:fld>
            <a:endParaRPr lang="ru-RU"/>
          </a:p>
        </p:txBody>
      </p:sp>
      <p:sp>
        <p:nvSpPr>
          <p:cNvPr id="5" name="Footer Placeholder 4"/>
          <p:cNvSpPr>
            <a:spLocks noGrp="1"/>
          </p:cNvSpPr>
          <p:nvPr>
            <p:ph type="ftr" sz="quarter" idx="11"/>
          </p:nvPr>
        </p:nvSpPr>
        <p:spPr>
          <a:xfrm>
            <a:off x="1174044" y="5357592"/>
            <a:ext cx="5034845" cy="365125"/>
          </a:xfrm>
        </p:spPr>
        <p:txBody>
          <a:bodyPr/>
          <a:lstStyle/>
          <a:p>
            <a:endParaRPr lang="ru-RU"/>
          </a:p>
        </p:txBody>
      </p:sp>
      <p:sp>
        <p:nvSpPr>
          <p:cNvPr id="6" name="Slide Number Placeholder 5"/>
          <p:cNvSpPr>
            <a:spLocks noGrp="1"/>
          </p:cNvSpPr>
          <p:nvPr>
            <p:ph type="sldNum" sz="quarter" idx="12"/>
          </p:nvPr>
        </p:nvSpPr>
        <p:spPr>
          <a:xfrm>
            <a:off x="6213930" y="5357592"/>
            <a:ext cx="554023" cy="365125"/>
          </a:xfrm>
        </p:spPr>
        <p:txBody>
          <a:bodyPr/>
          <a:lstStyle>
            <a:lvl1pPr algn="ctr">
              <a:defRPr/>
            </a:lvl1pPr>
          </a:lstStyle>
          <a:p>
            <a:fld id="{B19B0651-EE4F-4900-A07F-96A6BFA9D0F0}"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nchor="ct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pPr/>
              <a:t>13.11.2015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1" y="925690"/>
            <a:ext cx="1430867" cy="4763911"/>
          </a:xfrm>
        </p:spPr>
        <p:txBody>
          <a:bodyPr vert="eaVert"/>
          <a:lstStyle>
            <a:lvl1pPr algn="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298221" y="1106312"/>
            <a:ext cx="5178779" cy="440266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pPr/>
              <a:t>13.11.2015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pPr/>
              <a:t>13.11.2015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444979" y="2239430"/>
            <a:ext cx="6254044" cy="1362075"/>
          </a:xfrm>
        </p:spPr>
        <p:txBody>
          <a:bodyPr anchor="b"/>
          <a:lstStyle>
            <a:lvl1pPr algn="ctr">
              <a:defRPr sz="4000" b="0" cap="none"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1456267" y="3725334"/>
            <a:ext cx="6231467" cy="1309511"/>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pPr/>
              <a:t>13.11.2015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5" name="Date Placeholder 4"/>
          <p:cNvSpPr>
            <a:spLocks noGrp="1"/>
          </p:cNvSpPr>
          <p:nvPr>
            <p:ph type="dt" sz="half" idx="10"/>
          </p:nvPr>
        </p:nvSpPr>
        <p:spPr/>
        <p:txBody>
          <a:bodyPr/>
          <a:lstStyle/>
          <a:p>
            <a:fld id="{B4C71EC6-210F-42DE-9C53-41977AD35B3D}" type="datetimeFigureOut">
              <a:rPr lang="ru-RU" smtClean="0"/>
              <a:pPr/>
              <a:t>13.11.2015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pPr/>
              <a:t>‹#›</a:t>
            </a:fld>
            <a:endParaRPr lang="ru-RU"/>
          </a:p>
        </p:txBody>
      </p:sp>
      <p:sp>
        <p:nvSpPr>
          <p:cNvPr id="9" name="Content Placeholder 8"/>
          <p:cNvSpPr>
            <a:spLocks noGrp="1"/>
          </p:cNvSpPr>
          <p:nvPr>
            <p:ph sz="quarter" idx="13"/>
          </p:nvPr>
        </p:nvSpPr>
        <p:spPr>
          <a:xfrm>
            <a:off x="1298448" y="2121407"/>
            <a:ext cx="3200400" cy="3602736"/>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63440" y="2119313"/>
            <a:ext cx="3200400" cy="360521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1557869" y="2122312"/>
            <a:ext cx="2939521" cy="820208"/>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5" name="Text Placeholder 4"/>
          <p:cNvSpPr>
            <a:spLocks noGrp="1"/>
          </p:cNvSpPr>
          <p:nvPr>
            <p:ph type="body" sz="quarter" idx="3"/>
          </p:nvPr>
        </p:nvSpPr>
        <p:spPr>
          <a:xfrm>
            <a:off x="4910669" y="2122311"/>
            <a:ext cx="2944368" cy="822960"/>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7" name="Date Placeholder 6"/>
          <p:cNvSpPr>
            <a:spLocks noGrp="1"/>
          </p:cNvSpPr>
          <p:nvPr>
            <p:ph type="dt" sz="half" idx="10"/>
          </p:nvPr>
        </p:nvSpPr>
        <p:spPr/>
        <p:txBody>
          <a:bodyPr/>
          <a:lstStyle/>
          <a:p>
            <a:fld id="{B4C71EC6-210F-42DE-9C53-41977AD35B3D}" type="datetimeFigureOut">
              <a:rPr lang="ru-RU" smtClean="0"/>
              <a:pPr/>
              <a:t>13.11.2015</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19B0651-EE4F-4900-A07F-96A6BFA9D0F0}" type="slidenum">
              <a:rPr lang="ru-RU" smtClean="0"/>
              <a:pPr/>
              <a:t>‹#›</a:t>
            </a:fld>
            <a:endParaRPr lang="ru-RU"/>
          </a:p>
        </p:txBody>
      </p:sp>
      <p:sp>
        <p:nvSpPr>
          <p:cNvPr id="11" name="Content Placeholder 10"/>
          <p:cNvSpPr>
            <a:spLocks noGrp="1"/>
          </p:cNvSpPr>
          <p:nvPr>
            <p:ph sz="quarter" idx="13"/>
          </p:nvPr>
        </p:nvSpPr>
        <p:spPr>
          <a:xfrm>
            <a:off x="1298448" y="2944368"/>
            <a:ext cx="3227832" cy="2779776"/>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13" name="Content Placeholder 12"/>
          <p:cNvSpPr>
            <a:spLocks noGrp="1"/>
          </p:cNvSpPr>
          <p:nvPr>
            <p:ph sz="quarter" idx="14"/>
          </p:nvPr>
        </p:nvSpPr>
        <p:spPr>
          <a:xfrm>
            <a:off x="4645151" y="2944813"/>
            <a:ext cx="3227832" cy="2779776"/>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B4C71EC6-210F-42DE-9C53-41977AD35B3D}" type="datetimeFigureOut">
              <a:rPr lang="ru-RU" smtClean="0"/>
              <a:pPr/>
              <a:t>13.11.2015</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C71EC6-210F-42DE-9C53-41977AD35B3D}" type="datetimeFigureOut">
              <a:rPr lang="ru-RU" smtClean="0"/>
              <a:pPr/>
              <a:t>13.11.2015</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Freeform 1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rot="60000">
            <a:off x="4471416" y="603504"/>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21540000">
            <a:off x="749808" y="576072"/>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9"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8976" y="2020042"/>
            <a:ext cx="3064827" cy="1503037"/>
          </a:xfrm>
        </p:spPr>
        <p:txBody>
          <a:bodyPr anchor="b">
            <a:normAutofit/>
          </a:bodyPr>
          <a:lstStyle>
            <a:lvl1pPr algn="ctr">
              <a:defRPr sz="2400" b="0"/>
            </a:lvl1pPr>
          </a:lstStyle>
          <a:p>
            <a:r>
              <a:rPr lang="ru-RU" smtClean="0"/>
              <a:t>Образец заголовка</a:t>
            </a:r>
            <a:endParaRPr lang="en-US"/>
          </a:p>
        </p:txBody>
      </p:sp>
      <p:sp>
        <p:nvSpPr>
          <p:cNvPr id="3" name="Content Placeholder 2"/>
          <p:cNvSpPr>
            <a:spLocks noGrp="1"/>
          </p:cNvSpPr>
          <p:nvPr>
            <p:ph idx="1"/>
          </p:nvPr>
        </p:nvSpPr>
        <p:spPr>
          <a:xfrm rot="60000">
            <a:off x="4854291" y="1150993"/>
            <a:ext cx="3020792" cy="4625489"/>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rot="-60000">
            <a:off x="1148125" y="3623748"/>
            <a:ext cx="3048891" cy="2100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a:xfrm rot="60000">
            <a:off x="6341698" y="5885672"/>
            <a:ext cx="1213821" cy="365125"/>
          </a:xfrm>
        </p:spPr>
        <p:txBody>
          <a:bodyPr/>
          <a:lstStyle/>
          <a:p>
            <a:fld id="{B4C71EC6-210F-42DE-9C53-41977AD35B3D}" type="datetimeFigureOut">
              <a:rPr lang="ru-RU" smtClean="0"/>
              <a:pPr/>
              <a:t>13.11.2015</a:t>
            </a:fld>
            <a:endParaRPr lang="ru-RU"/>
          </a:p>
        </p:txBody>
      </p:sp>
      <p:sp>
        <p:nvSpPr>
          <p:cNvPr id="6" name="Footer Placeholder 5"/>
          <p:cNvSpPr>
            <a:spLocks noGrp="1"/>
          </p:cNvSpPr>
          <p:nvPr>
            <p:ph type="ftr" sz="quarter" idx="11"/>
          </p:nvPr>
        </p:nvSpPr>
        <p:spPr>
          <a:xfrm rot="-60000">
            <a:off x="914554" y="5829261"/>
            <a:ext cx="3522607" cy="365125"/>
          </a:xfrm>
        </p:spPr>
        <p:txBody>
          <a:bodyPr/>
          <a:lstStyle/>
          <a:p>
            <a:endParaRPr lang="ru-RU"/>
          </a:p>
        </p:txBody>
      </p:sp>
      <p:sp>
        <p:nvSpPr>
          <p:cNvPr id="7" name="Slide Number Placeholder 6"/>
          <p:cNvSpPr>
            <a:spLocks noGrp="1"/>
          </p:cNvSpPr>
          <p:nvPr>
            <p:ph type="sldNum" sz="quarter" idx="12"/>
          </p:nvPr>
        </p:nvSpPr>
        <p:spPr>
          <a:xfrm rot="60000">
            <a:off x="7557313" y="5896961"/>
            <a:ext cx="554023" cy="365125"/>
          </a:xfrm>
        </p:spPr>
        <p:txBody>
          <a:bodyPr/>
          <a:lstStyle/>
          <a:p>
            <a:fld id="{B19B0651-EE4F-4900-A07F-96A6BFA9D0F0}"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Freeform 3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5058" y="575769"/>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rot="60000">
            <a:off x="4464768" y="603920"/>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5"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6424" y="2020824"/>
            <a:ext cx="3063240" cy="1499616"/>
          </a:xfrm>
        </p:spPr>
        <p:txBody>
          <a:bodyPr anchor="b">
            <a:normAutofit/>
          </a:bodyPr>
          <a:lstStyle>
            <a:lvl1pPr algn="ctr">
              <a:defRPr sz="2400" b="0"/>
            </a:lvl1pPr>
          </a:lstStyle>
          <a:p>
            <a:r>
              <a:rPr lang="ru-RU" smtClean="0"/>
              <a:t>Образец заголовка</a:t>
            </a:r>
            <a:endParaRPr lang="en-US" dirty="0"/>
          </a:p>
        </p:txBody>
      </p:sp>
      <p:sp>
        <p:nvSpPr>
          <p:cNvPr id="3" name="Picture Placeholder 2"/>
          <p:cNvSpPr>
            <a:spLocks noGrp="1"/>
          </p:cNvSpPr>
          <p:nvPr>
            <p:ph type="pic" idx="1"/>
          </p:nvPr>
        </p:nvSpPr>
        <p:spPr>
          <a:xfrm rot="60000">
            <a:off x="4898615" y="1207272"/>
            <a:ext cx="2913863" cy="4539412"/>
          </a:xfrm>
          <a:ln w="101600" cap="rnd">
            <a:solidFill>
              <a:srgbClr val="FFFFFF"/>
            </a:solidFill>
          </a:ln>
          <a:effectLst>
            <a:outerShdw blurRad="88900" dir="2700000" algn="tl" rotWithShape="0">
              <a:prstClr val="black">
                <a:alpha val="40000"/>
              </a:prstClr>
            </a:outerShdw>
          </a:effectLst>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a:p>
        </p:txBody>
      </p:sp>
      <p:sp>
        <p:nvSpPr>
          <p:cNvPr id="4" name="Text Placeholder 3"/>
          <p:cNvSpPr>
            <a:spLocks noGrp="1"/>
          </p:cNvSpPr>
          <p:nvPr>
            <p:ph type="body" sz="half" idx="2"/>
          </p:nvPr>
        </p:nvSpPr>
        <p:spPr>
          <a:xfrm rot="-60000">
            <a:off x="1152144" y="3621024"/>
            <a:ext cx="3044952" cy="210312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a:xfrm rot="60000">
            <a:off x="6345936" y="5888737"/>
            <a:ext cx="1213821" cy="365125"/>
          </a:xfrm>
        </p:spPr>
        <p:txBody>
          <a:bodyPr/>
          <a:lstStyle/>
          <a:p>
            <a:fld id="{B4C71EC6-210F-42DE-9C53-41977AD35B3D}" type="datetimeFigureOut">
              <a:rPr lang="ru-RU" smtClean="0"/>
              <a:pPr/>
              <a:t>13.11.2015</a:t>
            </a:fld>
            <a:endParaRPr lang="ru-RU"/>
          </a:p>
        </p:txBody>
      </p:sp>
      <p:sp>
        <p:nvSpPr>
          <p:cNvPr id="6" name="Footer Placeholder 5"/>
          <p:cNvSpPr>
            <a:spLocks noGrp="1"/>
          </p:cNvSpPr>
          <p:nvPr>
            <p:ph type="ftr" sz="quarter" idx="11"/>
          </p:nvPr>
        </p:nvSpPr>
        <p:spPr>
          <a:xfrm rot="-60000">
            <a:off x="914569" y="5831037"/>
            <a:ext cx="3319043" cy="365125"/>
          </a:xfrm>
        </p:spPr>
        <p:txBody>
          <a:bodyPr/>
          <a:lstStyle/>
          <a:p>
            <a:endParaRPr lang="ru-RU"/>
          </a:p>
        </p:txBody>
      </p:sp>
      <p:sp>
        <p:nvSpPr>
          <p:cNvPr id="7" name="Slide Number Placeholder 6"/>
          <p:cNvSpPr>
            <a:spLocks noGrp="1"/>
          </p:cNvSpPr>
          <p:nvPr>
            <p:ph type="sldNum" sz="quarter" idx="12"/>
          </p:nvPr>
        </p:nvSpPr>
        <p:spPr>
          <a:xfrm rot="60000">
            <a:off x="7562089" y="5900026"/>
            <a:ext cx="554023" cy="365125"/>
          </a:xfrm>
        </p:spPr>
        <p:txBody>
          <a:bodyPr/>
          <a:lstStyle/>
          <a:p>
            <a:fld id="{B19B0651-EE4F-4900-A07F-96A6BFA9D0F0}"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628650" y="6069330"/>
            <a:ext cx="792099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731520" y="575310"/>
            <a:ext cx="7696200" cy="5715000"/>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31520" y="576072"/>
            <a:ext cx="7696200" cy="5715000"/>
          </a:xfrm>
          <a:prstGeom prst="rect">
            <a:avLst/>
          </a:prstGeom>
          <a:blipFill dpi="0" rotWithShape="1">
            <a:blip r:embed="rId13"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14" cstate="print"/>
          <a:srcRect/>
          <a:stretch>
            <a:fillRect/>
          </a:stretch>
        </p:blipFill>
        <p:spPr bwMode="auto">
          <a:xfrm rot="1435684">
            <a:off x="543741" y="273091"/>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14" cstate="print"/>
          <a:srcRect/>
          <a:stretch>
            <a:fillRect/>
          </a:stretch>
        </p:blipFill>
        <p:spPr bwMode="auto">
          <a:xfrm rot="4096196">
            <a:off x="8115079" y="298163"/>
            <a:ext cx="566928" cy="566928"/>
          </a:xfrm>
          <a:prstGeom prst="rect">
            <a:avLst/>
          </a:prstGeom>
          <a:noFill/>
        </p:spPr>
      </p:pic>
      <p:sp>
        <p:nvSpPr>
          <p:cNvPr id="2" name="Title Placeholder 1"/>
          <p:cNvSpPr>
            <a:spLocks noGrp="1"/>
          </p:cNvSpPr>
          <p:nvPr>
            <p:ph type="title"/>
          </p:nvPr>
        </p:nvSpPr>
        <p:spPr>
          <a:xfrm>
            <a:off x="1095023" y="817582"/>
            <a:ext cx="6965245" cy="1202485"/>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463040" y="2119257"/>
            <a:ext cx="6196405" cy="3603812"/>
          </a:xfrm>
          <a:prstGeom prst="rect">
            <a:avLst/>
          </a:prstGeom>
        </p:spPr>
        <p:txBody>
          <a:bodyPr vert="horz" lIns="91440" tIns="45720" rIns="91440" bIns="45720" rtlCol="0" anchor="t">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6454588" y="5809152"/>
            <a:ext cx="1213821" cy="365125"/>
          </a:xfrm>
          <a:prstGeom prst="rect">
            <a:avLst/>
          </a:prstGeom>
        </p:spPr>
        <p:txBody>
          <a:bodyPr vert="horz" lIns="91440" tIns="45720" rIns="91440" bIns="45720" rtlCol="0" anchor="ctr"/>
          <a:lstStyle>
            <a:lvl1pPr algn="r">
              <a:defRPr sz="1200">
                <a:solidFill>
                  <a:schemeClr val="tx2"/>
                </a:solidFill>
                <a:latin typeface="Rage Italic" pitchFamily="66" charset="0"/>
              </a:defRPr>
            </a:lvl1pPr>
          </a:lstStyle>
          <a:p>
            <a:fld id="{B4C71EC6-210F-42DE-9C53-41977AD35B3D}" type="datetimeFigureOut">
              <a:rPr lang="ru-RU" smtClean="0"/>
              <a:pPr/>
              <a:t>13.11.2015</a:t>
            </a:fld>
            <a:endParaRPr lang="ru-RU"/>
          </a:p>
        </p:txBody>
      </p:sp>
      <p:sp>
        <p:nvSpPr>
          <p:cNvPr id="5" name="Footer Placeholder 4"/>
          <p:cNvSpPr>
            <a:spLocks noGrp="1"/>
          </p:cNvSpPr>
          <p:nvPr>
            <p:ph type="ftr" sz="quarter" idx="3"/>
          </p:nvPr>
        </p:nvSpPr>
        <p:spPr>
          <a:xfrm>
            <a:off x="914401" y="5809152"/>
            <a:ext cx="5540188" cy="365125"/>
          </a:xfrm>
          <a:prstGeom prst="rect">
            <a:avLst/>
          </a:prstGeom>
        </p:spPr>
        <p:txBody>
          <a:bodyPr vert="horz" lIns="91440" tIns="45720" rIns="91440" bIns="45720" rtlCol="0" anchor="ctr"/>
          <a:lstStyle>
            <a:lvl1pPr algn="l">
              <a:defRPr sz="1400">
                <a:solidFill>
                  <a:schemeClr val="tx2"/>
                </a:solidFill>
                <a:latin typeface="Rage Italic" pitchFamily="66" charset="0"/>
              </a:defRPr>
            </a:lvl1pPr>
          </a:lstStyle>
          <a:p>
            <a:endParaRPr lang="ru-RU"/>
          </a:p>
        </p:txBody>
      </p:sp>
      <p:sp>
        <p:nvSpPr>
          <p:cNvPr id="6" name="Slide Number Placeholder 5"/>
          <p:cNvSpPr>
            <a:spLocks noGrp="1"/>
          </p:cNvSpPr>
          <p:nvPr>
            <p:ph type="sldNum" sz="quarter" idx="4"/>
          </p:nvPr>
        </p:nvSpPr>
        <p:spPr>
          <a:xfrm>
            <a:off x="7670202" y="5809152"/>
            <a:ext cx="554023" cy="365125"/>
          </a:xfrm>
          <a:prstGeom prst="rect">
            <a:avLst/>
          </a:prstGeom>
        </p:spPr>
        <p:txBody>
          <a:bodyPr vert="horz" lIns="91440" tIns="45720" rIns="91440" bIns="45720" rtlCol="0" anchor="ctr"/>
          <a:lstStyle>
            <a:lvl1pPr algn="r">
              <a:defRPr sz="1400">
                <a:solidFill>
                  <a:schemeClr val="tx2"/>
                </a:solidFill>
                <a:latin typeface="Rage Italic" pitchFamily="66" charset="0"/>
              </a:defRPr>
            </a:lvl1pPr>
          </a:lstStyle>
          <a:p>
            <a:fld id="{B19B0651-EE4F-4900-A07F-96A6BFA9D0F0}"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2"/>
        </a:buClr>
        <a:buSzPct val="85000"/>
        <a:buFont typeface="Brush Script MT" pitchFamily="66" charset="0"/>
        <a:buChar char="O"/>
        <a:defRPr sz="2400" kern="1200">
          <a:solidFill>
            <a:schemeClr val="tx1"/>
          </a:solidFill>
          <a:latin typeface="+mn-lt"/>
          <a:ea typeface="+mn-ea"/>
          <a:cs typeface="+mn-cs"/>
        </a:defRPr>
      </a:lvl1pPr>
      <a:lvl2pPr marL="640080" indent="-274320" algn="l" defTabSz="914400" rtl="0" eaLnBrk="1" latinLnBrk="0" hangingPunct="1">
        <a:spcBef>
          <a:spcPct val="20000"/>
        </a:spcBef>
        <a:buClr>
          <a:schemeClr val="accent2"/>
        </a:buClr>
        <a:buSzPct val="85000"/>
        <a:buFont typeface="Brush Script MT" pitchFamily="66" charset="0"/>
        <a:buChar char="O"/>
        <a:defRPr sz="22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SzPct val="85000"/>
        <a:buFont typeface="Brush Script MT" pitchFamily="66" charset="0"/>
        <a:buChar char="O"/>
        <a:defRPr sz="2000" kern="1200">
          <a:solidFill>
            <a:schemeClr val="tx1"/>
          </a:solidFill>
          <a:latin typeface="+mn-lt"/>
          <a:ea typeface="+mn-ea"/>
          <a:cs typeface="+mn-cs"/>
        </a:defRPr>
      </a:lvl3pPr>
      <a:lvl4pPr marL="1280160" indent="-228600" algn="l" defTabSz="914400" rtl="0" eaLnBrk="1" latinLnBrk="0" hangingPunct="1">
        <a:spcBef>
          <a:spcPct val="20000"/>
        </a:spcBef>
        <a:buClr>
          <a:schemeClr val="accent2"/>
        </a:buClr>
        <a:buSzPct val="85000"/>
        <a:buFont typeface="Brush Script MT" pitchFamily="66" charset="0"/>
        <a:buChar char="O"/>
        <a:defRPr sz="1800" kern="1200">
          <a:solidFill>
            <a:schemeClr val="tx1"/>
          </a:solidFill>
          <a:latin typeface="+mn-lt"/>
          <a:ea typeface="+mn-ea"/>
          <a:cs typeface="+mn-cs"/>
        </a:defRPr>
      </a:lvl4pPr>
      <a:lvl5pPr marL="164592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5pPr>
      <a:lvl6pPr marL="201168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6pPr>
      <a:lvl7pPr marL="237744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7pPr>
      <a:lvl8pPr marL="274320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8pPr>
      <a:lvl9pPr marL="310896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a:bodyPr>
          <a:lstStyle/>
          <a:p>
            <a:r>
              <a:rPr lang="kk-KZ" sz="4400" dirty="0" smtClean="0">
                <a:latin typeface="Times New Roman" pitchFamily="18" charset="0"/>
                <a:cs typeface="Times New Roman" pitchFamily="18" charset="0"/>
              </a:rPr>
              <a:t>   </a:t>
            </a:r>
            <a:r>
              <a:rPr lang="kk-KZ" sz="4400" dirty="0" smtClean="0">
                <a:solidFill>
                  <a:schemeClr val="tx2">
                    <a:lumMod val="50000"/>
                  </a:schemeClr>
                </a:solidFill>
                <a:latin typeface="Times New Roman" pitchFamily="18" charset="0"/>
                <a:cs typeface="Times New Roman" pitchFamily="18" charset="0"/>
              </a:rPr>
              <a:t>Тақырыбы: Кездейсоқ шамаларды нормальды бөлу, Нормальды бөлу параметрлары</a:t>
            </a:r>
            <a:endParaRPr lang="ru-RU" sz="4400" dirty="0">
              <a:solidFill>
                <a:schemeClr val="tx2">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24556212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99592" y="692696"/>
            <a:ext cx="7344816" cy="5472608"/>
          </a:xfrm>
        </p:spPr>
        <p:txBody>
          <a:bodyPr>
            <a:normAutofit fontScale="70000" lnSpcReduction="20000"/>
          </a:bodyPr>
          <a:lstStyle/>
          <a:p>
            <a:r>
              <a:rPr lang="kk-KZ" sz="4400" dirty="0" smtClean="0">
                <a:latin typeface="Times New Roman" pitchFamily="18" charset="0"/>
                <a:cs typeface="Times New Roman" pitchFamily="18" charset="0"/>
              </a:rPr>
              <a:t> </a:t>
            </a:r>
            <a:r>
              <a:rPr lang="kk-KZ" sz="4400" dirty="0">
                <a:solidFill>
                  <a:schemeClr val="bg2">
                    <a:lumMod val="25000"/>
                  </a:schemeClr>
                </a:solidFill>
                <a:latin typeface="Times New Roman" pitchFamily="18" charset="0"/>
                <a:cs typeface="Times New Roman" pitchFamily="18" charset="0"/>
              </a:rPr>
              <a:t>Кездейсоқ шамалардың қосындысы бөлудің нормал заңына бағынады, ал ықтималдылықтар мен әсерлер шексіз аз шаманы береді:</a:t>
            </a:r>
            <a:br>
              <a:rPr lang="kk-KZ" sz="4400" dirty="0">
                <a:solidFill>
                  <a:schemeClr val="bg2">
                    <a:lumMod val="25000"/>
                  </a:schemeClr>
                </a:solidFill>
                <a:latin typeface="Times New Roman" pitchFamily="18" charset="0"/>
                <a:cs typeface="Times New Roman" pitchFamily="18" charset="0"/>
              </a:rPr>
            </a:br>
            <a:r>
              <a:rPr lang="kk-KZ" sz="4400" dirty="0">
                <a:solidFill>
                  <a:schemeClr val="bg2">
                    <a:lumMod val="25000"/>
                  </a:schemeClr>
                </a:solidFill>
                <a:latin typeface="Times New Roman" pitchFamily="18" charset="0"/>
                <a:cs typeface="Times New Roman" pitchFamily="18" charset="0"/>
              </a:rPr>
              <a:t>Ал математикалық ұғымдардың өте шектелген терминдік негізі  математикалық объектілердің идеалдылығының арқасында ие болады, яғни жаңа қазіргі математика  «реалдылық» жайлы өзі үшін «ұмыта» алады, танымнан кете алады, яғни соның арқасында математика танымды танудың дедуктивті теориялық тәсілі болып саналады.</a:t>
            </a:r>
            <a:endParaRPr lang="ru-RU" sz="4400" dirty="0">
              <a:solidFill>
                <a:schemeClr val="bg2">
                  <a:lumMod val="25000"/>
                </a:schemeClr>
              </a:solidFill>
              <a:latin typeface="Times New Roman" pitchFamily="18" charset="0"/>
              <a:cs typeface="Times New Roman" pitchFamily="18" charset="0"/>
            </a:endParaRPr>
          </a:p>
          <a:p>
            <a:endParaRPr lang="ru-RU" sz="4400" dirty="0">
              <a:solidFill>
                <a:schemeClr val="tx2">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9237960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43608" y="908720"/>
            <a:ext cx="7128792" cy="5184576"/>
          </a:xfrm>
        </p:spPr>
        <p:txBody>
          <a:bodyPr>
            <a:normAutofit/>
          </a:bodyPr>
          <a:lstStyle/>
          <a:p>
            <a:r>
              <a:rPr lang="kk-KZ" sz="2800" dirty="0">
                <a:solidFill>
                  <a:schemeClr val="bg2">
                    <a:lumMod val="25000"/>
                  </a:schemeClr>
                </a:solidFill>
                <a:latin typeface="Times New Roman" pitchFamily="18" charset="0"/>
                <a:cs typeface="Times New Roman" pitchFamily="18" charset="0"/>
              </a:rPr>
              <a:t>Нормалды бөлуге жақын бөлулерде сандық мәліметтер үшін орташа және стандартты ауытқу сияқты көрсеткіштерге негізделген параметрлік әдістер қолданылады. Атап айтқанда екі таңдау үшін орташалардың айырмашылығының дәлдігін анықтау үшін Стьюдент әдісі қолданылады, ал үш не одан да көп таңдаулар үшін олардың арасындағы айырмашылықты талдау үшін Ғ тесті немесе дисперсиялық анализ пайдаланылады.</a:t>
            </a:r>
            <a:endParaRPr lang="ru-RU" sz="2800" dirty="0">
              <a:solidFill>
                <a:schemeClr val="bg2">
                  <a:lumMod val="25000"/>
                </a:schemeClr>
              </a:solidFill>
              <a:latin typeface="Times New Roman" pitchFamily="18" charset="0"/>
              <a:cs typeface="Times New Roman" pitchFamily="18" charset="0"/>
            </a:endParaRPr>
          </a:p>
          <a:p>
            <a:endParaRPr lang="ru-RU" dirty="0"/>
          </a:p>
        </p:txBody>
      </p:sp>
    </p:spTree>
    <p:extLst>
      <p:ext uri="{BB962C8B-B14F-4D97-AF65-F5344CB8AC3E}">
        <p14:creationId xmlns:p14="http://schemas.microsoft.com/office/powerpoint/2010/main" xmlns="" val="14445725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a:bodyPr>
          <a:lstStyle/>
          <a:p>
            <a:pPr algn="ctr"/>
            <a:r>
              <a:rPr lang="kk-KZ" sz="6000" dirty="0" smtClean="0">
                <a:solidFill>
                  <a:schemeClr val="bg2">
                    <a:lumMod val="25000"/>
                  </a:schemeClr>
                </a:solidFill>
                <a:latin typeface="Times New Roman" pitchFamily="18" charset="0"/>
                <a:cs typeface="Times New Roman" pitchFamily="18" charset="0"/>
              </a:rPr>
              <a:t>Назарларыңызға рахмет!!!</a:t>
            </a:r>
            <a:endParaRPr lang="ru-RU" sz="6000" dirty="0">
              <a:solidFill>
                <a:schemeClr val="bg2">
                  <a:lumMod val="25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22046270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43608" y="908720"/>
            <a:ext cx="7200800" cy="4814349"/>
          </a:xfrm>
        </p:spPr>
        <p:txBody>
          <a:bodyPr/>
          <a:lstStyle/>
          <a:p>
            <a:r>
              <a:rPr lang="kk-KZ" sz="3200" b="1" dirty="0" smtClean="0">
                <a:solidFill>
                  <a:schemeClr val="bg2">
                    <a:lumMod val="25000"/>
                  </a:schemeClr>
                </a:solidFill>
                <a:latin typeface="Times New Roman" pitchFamily="18" charset="0"/>
                <a:cs typeface="Times New Roman" pitchFamily="18" charset="0"/>
              </a:rPr>
              <a:t>   Нормалды </a:t>
            </a:r>
            <a:r>
              <a:rPr lang="kk-KZ" sz="3200" b="1" dirty="0">
                <a:solidFill>
                  <a:schemeClr val="bg2">
                    <a:lumMod val="25000"/>
                  </a:schemeClr>
                </a:solidFill>
                <a:latin typeface="Times New Roman" pitchFamily="18" charset="0"/>
                <a:cs typeface="Times New Roman" pitchFamily="18" charset="0"/>
              </a:rPr>
              <a:t>бөлу-</a:t>
            </a:r>
            <a:r>
              <a:rPr lang="kk-KZ" sz="3200" dirty="0">
                <a:solidFill>
                  <a:schemeClr val="bg2">
                    <a:lumMod val="25000"/>
                  </a:schemeClr>
                </a:solidFill>
                <a:latin typeface="Times New Roman" pitchFamily="18" charset="0"/>
                <a:cs typeface="Times New Roman" pitchFamily="18" charset="0"/>
              </a:rPr>
              <a:t>үздіксіз кездейсоқ  шаманы бөлуде жиі қолданылады. Нормалды бөлу екі параметрмен анықталады: орташа мән  және  стандартты ауытқу  немесе дисперсия, мода орташа мәнмен  сәйкес келеді. Ол орталықты болады және орталыққа қатысты симметриялы болады. </a:t>
            </a:r>
            <a:endParaRPr lang="ru-RU" sz="3200" dirty="0">
              <a:solidFill>
                <a:schemeClr val="bg2">
                  <a:lumMod val="25000"/>
                </a:schemeClr>
              </a:solidFill>
              <a:latin typeface="Times New Roman" pitchFamily="18" charset="0"/>
              <a:cs typeface="Times New Roman" pitchFamily="18" charset="0"/>
            </a:endParaRPr>
          </a:p>
          <a:p>
            <a:endParaRPr lang="ru-RU" dirty="0"/>
          </a:p>
        </p:txBody>
      </p:sp>
    </p:spTree>
    <p:extLst>
      <p:ext uri="{BB962C8B-B14F-4D97-AF65-F5344CB8AC3E}">
        <p14:creationId xmlns:p14="http://schemas.microsoft.com/office/powerpoint/2010/main" xmlns="" val="20256007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971600" y="980728"/>
            <a:ext cx="7272808" cy="4958365"/>
          </a:xfrm>
        </p:spPr>
        <p:txBody>
          <a:bodyPr>
            <a:normAutofit/>
          </a:bodyPr>
          <a:lstStyle/>
          <a:p>
            <a:r>
              <a:rPr lang="kk-KZ" sz="3200" b="1" dirty="0">
                <a:solidFill>
                  <a:schemeClr val="bg2">
                    <a:lumMod val="25000"/>
                  </a:schemeClr>
                </a:solidFill>
                <a:latin typeface="Times New Roman" pitchFamily="18" charset="0"/>
                <a:cs typeface="Times New Roman" pitchFamily="18" charset="0"/>
              </a:rPr>
              <a:t>Нормалды бөлу.</a:t>
            </a:r>
            <a:r>
              <a:rPr lang="kk-KZ" sz="3200" dirty="0">
                <a:solidFill>
                  <a:schemeClr val="bg2">
                    <a:lumMod val="25000"/>
                  </a:schemeClr>
                </a:solidFill>
                <a:latin typeface="Times New Roman" pitchFamily="18" charset="0"/>
                <a:cs typeface="Times New Roman" pitchFamily="18" charset="0"/>
              </a:rPr>
              <a:t> Таңдаулар шексіз үлкен таңдаудан  алынған  ықтималдылықты бөлудің теориялық күту жағдайы. Мұнда барлық оқиғалар бірдей ықтималдылық дәрежесіне  ие болады. Бөлу шексіз ол барлық мәнге -    ден таралады, ол  бір модальды , симметриялы, мода медиана, орташа мән бәрі бірдей мәнге ие болады. </a:t>
            </a:r>
            <a:r>
              <a:rPr lang="kk-KZ" dirty="0"/>
              <a:t/>
            </a:r>
            <a:br>
              <a:rPr lang="kk-KZ" dirty="0"/>
            </a:br>
            <a:endParaRPr lang="ru-RU" dirty="0"/>
          </a:p>
        </p:txBody>
      </p:sp>
    </p:spTree>
    <p:extLst>
      <p:ext uri="{BB962C8B-B14F-4D97-AF65-F5344CB8AC3E}">
        <p14:creationId xmlns:p14="http://schemas.microsoft.com/office/powerpoint/2010/main" xmlns="" val="14393324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971600" y="692696"/>
            <a:ext cx="7200800" cy="6048672"/>
          </a:xfrm>
        </p:spPr>
        <p:txBody>
          <a:bodyPr>
            <a:normAutofit/>
          </a:bodyPr>
          <a:lstStyle/>
          <a:p>
            <a:r>
              <a:rPr lang="kk-KZ" sz="2600" dirty="0">
                <a:solidFill>
                  <a:schemeClr val="bg2">
                    <a:lumMod val="25000"/>
                  </a:schemeClr>
                </a:solidFill>
                <a:latin typeface="Times New Roman" pitchFamily="18" charset="0"/>
                <a:cs typeface="Times New Roman" pitchFamily="18" charset="0"/>
              </a:rPr>
              <a:t>Нормалды бөлуге қатысты келесі жағдайды ескеру керек, мәселен а) ол тек математикалық ережемен ғана анықталады, ал шындығында ол ешқашан кездеспейді, тек нормальды бөлуге жақындайды; ә) нормалды бөлу қоңырау  бейнелі болсада  барлық қоңырау бейнелі қисықты жасай бермейді, б) нормалды бөлу статистикалық теория мен статистикалық тестілеуде өте үлкен мәнге ие болатындықтан  статистикалық тестерді қолдану үшін алынған мәліметтер нормалды бөлуге жақындаулары керек, яғни келесі болжауды білдіреді. Олардан алынған популяцияның өзі нормалды бөлу керек. </a:t>
            </a:r>
            <a:r>
              <a:rPr lang="kk-KZ" dirty="0">
                <a:solidFill>
                  <a:schemeClr val="bg2">
                    <a:lumMod val="25000"/>
                  </a:schemeClr>
                </a:solidFill>
                <a:latin typeface="Times New Roman" pitchFamily="18" charset="0"/>
                <a:cs typeface="Times New Roman" pitchFamily="18" charset="0"/>
              </a:rPr>
              <a:t/>
            </a:r>
            <a:br>
              <a:rPr lang="kk-KZ" dirty="0">
                <a:solidFill>
                  <a:schemeClr val="bg2">
                    <a:lumMod val="25000"/>
                  </a:schemeClr>
                </a:solidFill>
                <a:latin typeface="Times New Roman" pitchFamily="18" charset="0"/>
                <a:cs typeface="Times New Roman" pitchFamily="18" charset="0"/>
              </a:rPr>
            </a:br>
            <a:endParaRPr lang="ru-RU" dirty="0">
              <a:solidFill>
                <a:schemeClr val="bg2">
                  <a:lumMod val="25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5805795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43608" y="1340768"/>
            <a:ext cx="7056784" cy="5616624"/>
          </a:xfrm>
        </p:spPr>
        <p:txBody>
          <a:bodyPr>
            <a:noAutofit/>
          </a:bodyPr>
          <a:lstStyle/>
          <a:p>
            <a:r>
              <a:rPr lang="kk-KZ" sz="3200" b="1" dirty="0" smtClean="0">
                <a:solidFill>
                  <a:schemeClr val="bg2">
                    <a:lumMod val="25000"/>
                  </a:schemeClr>
                </a:solidFill>
                <a:latin typeface="Times New Roman" pitchFamily="18" charset="0"/>
                <a:cs typeface="Times New Roman" pitchFamily="18" charset="0"/>
              </a:rPr>
              <a:t>     Нормалды </a:t>
            </a:r>
            <a:r>
              <a:rPr lang="kk-KZ" sz="3200" b="1" dirty="0">
                <a:solidFill>
                  <a:schemeClr val="bg2">
                    <a:lumMod val="25000"/>
                  </a:schemeClr>
                </a:solidFill>
                <a:latin typeface="Times New Roman" pitchFamily="18" charset="0"/>
                <a:cs typeface="Times New Roman" pitchFamily="18" charset="0"/>
              </a:rPr>
              <a:t>бөлу.</a:t>
            </a:r>
            <a:r>
              <a:rPr lang="kk-KZ" sz="3200" dirty="0">
                <a:solidFill>
                  <a:schemeClr val="bg2">
                    <a:lumMod val="25000"/>
                  </a:schemeClr>
                </a:solidFill>
                <a:latin typeface="Times New Roman" pitchFamily="18" charset="0"/>
                <a:cs typeface="Times New Roman" pitchFamily="18" charset="0"/>
              </a:rPr>
              <a:t> Симметриялық бөлу, оның шеткі мәндері өте сирек кездеседі және жиілік белгілердің мәнінен біртіндеп шектіден ортаға қарай жоғарылайды. Психологияда нормалды бөлуерекше эталон немесе стандарт болып табылады.</a:t>
            </a:r>
            <a:br>
              <a:rPr lang="kk-KZ" sz="3200" dirty="0">
                <a:solidFill>
                  <a:schemeClr val="bg2">
                    <a:lumMod val="25000"/>
                  </a:schemeClr>
                </a:solidFill>
                <a:latin typeface="Times New Roman" pitchFamily="18" charset="0"/>
                <a:cs typeface="Times New Roman" pitchFamily="18" charset="0"/>
              </a:rPr>
            </a:br>
            <a:endParaRPr lang="ru-RU" sz="3200" dirty="0">
              <a:solidFill>
                <a:schemeClr val="bg2">
                  <a:lumMod val="25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22618736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43608" y="980728"/>
            <a:ext cx="7128792" cy="4968552"/>
          </a:xfrm>
        </p:spPr>
        <p:txBody>
          <a:bodyPr>
            <a:normAutofit/>
          </a:bodyPr>
          <a:lstStyle/>
          <a:p>
            <a:r>
              <a:rPr lang="kk-KZ" dirty="0" smtClean="0">
                <a:solidFill>
                  <a:schemeClr val="bg2">
                    <a:lumMod val="25000"/>
                  </a:schemeClr>
                </a:solidFill>
                <a:latin typeface="Times New Roman" pitchFamily="18" charset="0"/>
                <a:cs typeface="Times New Roman" pitchFamily="18" charset="0"/>
              </a:rPr>
              <a:t>     </a:t>
            </a:r>
            <a:r>
              <a:rPr lang="kk-KZ" b="1" dirty="0" smtClean="0">
                <a:solidFill>
                  <a:schemeClr val="bg2">
                    <a:lumMod val="25000"/>
                  </a:schemeClr>
                </a:solidFill>
                <a:latin typeface="Times New Roman" pitchFamily="18" charset="0"/>
                <a:cs typeface="Times New Roman" pitchFamily="18" charset="0"/>
              </a:rPr>
              <a:t>Нормалды </a:t>
            </a:r>
            <a:r>
              <a:rPr lang="kk-KZ" b="1" dirty="0">
                <a:solidFill>
                  <a:schemeClr val="bg2">
                    <a:lumMod val="25000"/>
                  </a:schemeClr>
                </a:solidFill>
                <a:latin typeface="Times New Roman" pitchFamily="18" charset="0"/>
                <a:cs typeface="Times New Roman" pitchFamily="18" charset="0"/>
              </a:rPr>
              <a:t>бөлу. </a:t>
            </a:r>
            <a:r>
              <a:rPr lang="kk-KZ" dirty="0">
                <a:solidFill>
                  <a:schemeClr val="bg2">
                    <a:lumMod val="25000"/>
                  </a:schemeClr>
                </a:solidFill>
                <a:latin typeface="Times New Roman" pitchFamily="18" charset="0"/>
                <a:cs typeface="Times New Roman" pitchFamily="18" charset="0"/>
              </a:rPr>
              <a:t>Әрбір психологиялық құбылысқа (кең түрде биологиялық) генерал жиынтықтағы өз бөлулері сәйкес келеді. Ол әдетте нормалды бөлу болып табылады және өз параметрлеріне ие: орташа арифметикалық  мән және стандартты ауытқу. Осы екі мән ғана нормалды қисықтардың  шексіз көптігінің  бір-бірінен айырмашылығын көрсетеді. Сандық осьтегі  орташа мән өлшеудің нормативті шамасын алғашқы мән ретінде бейнелейді, ал стандартты ауытқу сол қисыққа енін береді және өлшеу бірлігінен тәуелді болады, оны өлшеу масштабы ретінде түсінеді. </a:t>
            </a:r>
            <a:endParaRPr lang="ru-RU" dirty="0">
              <a:solidFill>
                <a:schemeClr val="bg2">
                  <a:lumMod val="25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31990776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43608" y="836712"/>
            <a:ext cx="7056784" cy="5472608"/>
          </a:xfrm>
        </p:spPr>
        <p:txBody>
          <a:bodyPr>
            <a:noAutofit/>
          </a:bodyPr>
          <a:lstStyle/>
          <a:p>
            <a:r>
              <a:rPr lang="kk-KZ" sz="2600" dirty="0">
                <a:solidFill>
                  <a:schemeClr val="bg2">
                    <a:lumMod val="25000"/>
                  </a:schemeClr>
                </a:solidFill>
                <a:latin typeface="Times New Roman" pitchFamily="18" charset="0"/>
                <a:cs typeface="Times New Roman" pitchFamily="18" charset="0"/>
              </a:rPr>
              <a:t>Жалпы нормалды бөлу стандарт эталон ретінде. Оның негізгі қасиеттері:Жалқы нормалды бөлудің өлшеу бірлігі ол   стандартты ауытқу қисық  Z осіне оған ешқашан  жанаспай-ақ шеттері бойынша  асимптомикалы жақындайды; қисық  М=0-ге қатысты симметриялы болады. Оның ассиметриясы мен эксцесі нөлге тең болады ; қисық қисаған (изгиб)  сипатқа ие болады, қисайған (перегип) нүкте М орташадан ауытқыған сигмаға қарай қашықтықта жатады; қисық пен  Z арасындағы аудан 1-ге тең болады.</a:t>
            </a:r>
            <a:endParaRPr lang="ru-RU" sz="2600" dirty="0">
              <a:solidFill>
                <a:schemeClr val="bg2">
                  <a:lumMod val="25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26160940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15616" y="1412776"/>
            <a:ext cx="6912768" cy="4310293"/>
          </a:xfrm>
        </p:spPr>
        <p:txBody>
          <a:bodyPr>
            <a:normAutofit/>
          </a:bodyPr>
          <a:lstStyle/>
          <a:p>
            <a:r>
              <a:rPr lang="kk-KZ" sz="3200" dirty="0">
                <a:solidFill>
                  <a:schemeClr val="bg2">
                    <a:lumMod val="25000"/>
                  </a:schemeClr>
                </a:solidFill>
                <a:latin typeface="Times New Roman" pitchFamily="18" charset="0"/>
                <a:cs typeface="Times New Roman" pitchFamily="18" charset="0"/>
              </a:rPr>
              <a:t>Осы соңғы қасиеттердің арқасында қисықтың астындағы ауданы ықтималдылық  немесе салыстырмалы  жиілік деп интерпретацияланады. Шынында  қисықтың астындағы  барлық аудан келесі ықтималдылыққа ие болады. </a:t>
            </a:r>
            <a:r>
              <a:rPr lang="kk-KZ" sz="3200" b="1" dirty="0">
                <a:latin typeface="Times New Roman" pitchFamily="18" charset="0"/>
                <a:cs typeface="Times New Roman" pitchFamily="18" charset="0"/>
              </a:rPr>
              <a:t/>
            </a:r>
            <a:br>
              <a:rPr lang="kk-KZ" sz="3200" b="1" dirty="0">
                <a:latin typeface="Times New Roman" pitchFamily="18" charset="0"/>
                <a:cs typeface="Times New Roman" pitchFamily="18" charset="0"/>
              </a:rPr>
            </a:br>
            <a:endParaRPr lang="ru-RU" sz="3200" dirty="0">
              <a:latin typeface="Times New Roman" pitchFamily="18" charset="0"/>
              <a:cs typeface="Times New Roman" pitchFamily="18" charset="0"/>
            </a:endParaRPr>
          </a:p>
        </p:txBody>
      </p:sp>
    </p:spTree>
    <p:extLst>
      <p:ext uri="{BB962C8B-B14F-4D97-AF65-F5344CB8AC3E}">
        <p14:creationId xmlns:p14="http://schemas.microsoft.com/office/powerpoint/2010/main" xmlns="" val="29884719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259632" y="1196752"/>
            <a:ext cx="6912768" cy="4526317"/>
          </a:xfrm>
        </p:spPr>
        <p:txBody>
          <a:bodyPr>
            <a:normAutofit/>
          </a:bodyPr>
          <a:lstStyle/>
          <a:p>
            <a:r>
              <a:rPr lang="kk-KZ" sz="3200" dirty="0">
                <a:solidFill>
                  <a:schemeClr val="bg2">
                    <a:lumMod val="25000"/>
                  </a:schemeClr>
                </a:solidFill>
                <a:latin typeface="Times New Roman" pitchFamily="18" charset="0"/>
                <a:cs typeface="Times New Roman" pitchFamily="18" charset="0"/>
              </a:rPr>
              <a:t>Нормалды бөлу-биномалды бөлудің шекті жағдайларының бірі-сынау санын шексіз ұлғайта алады  (n→∞). Гаусстық қателер теориясы бойынша, тәуелсіз кездейсоқ шамалардың үлкен сандарын бөлу заңы нормалды бөлу бола алады. </a:t>
            </a:r>
            <a:endParaRPr lang="ru-RU" sz="3200" dirty="0">
              <a:solidFill>
                <a:schemeClr val="bg2">
                  <a:lumMod val="25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1276168664"/>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Кнопка">
  <a:themeElements>
    <a:clrScheme name="Кнопка">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Кнопка">
      <a:majorFont>
        <a:latin typeface="Constantia"/>
        <a:ea typeface=""/>
        <a:cs typeface=""/>
        <a:font script="Jpan" typeface="HGS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Кнопка">
      <a:fillStyleLst>
        <a:solidFill>
          <a:schemeClr val="phClr"/>
        </a:solidFill>
        <a:gradFill rotWithShape="1">
          <a:gsLst>
            <a:gs pos="0">
              <a:schemeClr val="phClr">
                <a:tint val="50000"/>
                <a:satMod val="180000"/>
                <a:lumMod val="100000"/>
              </a:schemeClr>
            </a:gs>
            <a:gs pos="40000">
              <a:schemeClr val="phClr">
                <a:tint val="60000"/>
                <a:satMod val="130000"/>
                <a:lumMod val="100000"/>
              </a:schemeClr>
            </a:gs>
            <a:gs pos="100000">
              <a:schemeClr val="phClr">
                <a:tint val="96000"/>
                <a:lumMod val="108000"/>
              </a:schemeClr>
            </a:gs>
          </a:gsLst>
          <a:lin ang="5400000" scaled="0"/>
        </a:gradFill>
        <a:gradFill rotWithShape="1">
          <a:gsLst>
            <a:gs pos="0">
              <a:schemeClr val="phClr"/>
            </a:gs>
            <a:gs pos="100000">
              <a:schemeClr val="phClr">
                <a:shade val="76000"/>
                <a:lumMod val="90000"/>
              </a:schemeClr>
            </a:gs>
          </a:gsLst>
          <a:lin ang="5400000" scaled="0"/>
        </a:gradFill>
      </a:fillStyleLst>
      <a:lnStyleLst>
        <a:ln w="9525" cap="flat" cmpd="sng" algn="ctr">
          <a:solidFill>
            <a:schemeClr val="phClr"/>
          </a:solidFill>
          <a:prstDash val="solid"/>
        </a:ln>
        <a:ln w="15875" cap="flat" cmpd="sng" algn="ctr">
          <a:solidFill>
            <a:schemeClr val="phClr">
              <a:shade val="80000"/>
              <a:lumMod val="90000"/>
            </a:schemeClr>
          </a:solidFill>
          <a:prstDash val="solid"/>
        </a:ln>
        <a:ln w="25400" cap="flat" cmpd="sng" algn="ctr">
          <a:solidFill>
            <a:schemeClr val="phClr"/>
          </a:solidFill>
          <a:prstDash val="solid"/>
        </a:ln>
      </a:lnStyleLst>
      <a:effectStyleLst>
        <a:effectStyle>
          <a:effectLst/>
        </a:effectStyle>
        <a:effectStyle>
          <a:effectLst>
            <a:outerShdw blurRad="38100" dist="38100" dir="4800000" sx="98000" sy="98000" rotWithShape="0">
              <a:srgbClr val="000000">
                <a:alpha val="32000"/>
              </a:srgbClr>
            </a:outerShdw>
          </a:effectLst>
        </a:effectStyle>
        <a:effectStyle>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a:effectStyle>
      </a:effectStyleLst>
      <a:bgFillStyleLst>
        <a:solidFill>
          <a:schemeClr val="phClr">
            <a:tint val="93000"/>
          </a:schemeClr>
        </a:solidFill>
        <a:blipFill rotWithShape="1">
          <a:blip xmlns:r="http://schemas.openxmlformats.org/officeDocument/2006/relationships" r:embed="rId1">
            <a:duotone>
              <a:schemeClr val="phClr">
                <a:shade val="80000"/>
                <a:satMod val="140000"/>
                <a:lumMod val="50000"/>
              </a:schemeClr>
              <a:schemeClr val="phClr">
                <a:tint val="95000"/>
                <a:satMod val="180000"/>
                <a:lumMod val="160000"/>
              </a:schemeClr>
            </a:duotone>
          </a:blip>
          <a:stretch/>
        </a:blipFill>
        <a:blipFill rotWithShape="1">
          <a:blip xmlns:r="http://schemas.openxmlformats.org/officeDocument/2006/relationships" r:embed="rId2">
            <a:duotone>
              <a:schemeClr val="phClr">
                <a:tint val="98000"/>
                <a:shade val="90000"/>
                <a:satMod val="120000"/>
                <a:lumMod val="54000"/>
              </a:schemeClr>
              <a:schemeClr val="phClr">
                <a:tint val="80000"/>
                <a:satMod val="160000"/>
                <a:lumMod val="14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Pushpin</Template>
  <TotalTime>14</TotalTime>
  <Words>492</Words>
  <Application>Microsoft Office PowerPoint</Application>
  <PresentationFormat>Экран (4:3)</PresentationFormat>
  <Paragraphs>12</Paragraphs>
  <Slides>12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12</vt:i4>
      </vt:variant>
    </vt:vector>
  </HeadingPairs>
  <TitlesOfParts>
    <vt:vector size="13" baseType="lpstr">
      <vt:lpstr>Кнопка</vt:lpstr>
      <vt:lpstr>Слайд 1</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Әль-Фараби атындағы Қазақ Ұлттық Университеті</dc:title>
  <dc:creator>Admin</dc:creator>
  <cp:lastModifiedBy>aigerim.turehanova</cp:lastModifiedBy>
  <cp:revision>4</cp:revision>
  <dcterms:created xsi:type="dcterms:W3CDTF">2014-02-24T14:10:43Z</dcterms:created>
  <dcterms:modified xsi:type="dcterms:W3CDTF">2015-11-13T10:38:29Z</dcterms:modified>
</cp:coreProperties>
</file>